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2" d="100"/>
          <a:sy n="72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57F9-FA3D-4954-8C01-EECB617142E6}" type="datetimeFigureOut">
              <a:rPr lang="de-AT" smtClean="0"/>
              <a:t>17.09.2014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DA34-B78E-45F7-AC42-DA07D133E0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937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57F9-FA3D-4954-8C01-EECB617142E6}" type="datetimeFigureOut">
              <a:rPr lang="de-AT" smtClean="0"/>
              <a:t>17.09.2014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DA34-B78E-45F7-AC42-DA07D133E0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503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57F9-FA3D-4954-8C01-EECB617142E6}" type="datetimeFigureOut">
              <a:rPr lang="de-AT" smtClean="0"/>
              <a:t>17.09.2014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DA34-B78E-45F7-AC42-DA07D133E0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488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57F9-FA3D-4954-8C01-EECB617142E6}" type="datetimeFigureOut">
              <a:rPr lang="de-AT" smtClean="0"/>
              <a:t>17.09.2014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DA34-B78E-45F7-AC42-DA07D133E0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877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57F9-FA3D-4954-8C01-EECB617142E6}" type="datetimeFigureOut">
              <a:rPr lang="de-AT" smtClean="0"/>
              <a:t>17.09.2014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DA34-B78E-45F7-AC42-DA07D133E0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2158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57F9-FA3D-4954-8C01-EECB617142E6}" type="datetimeFigureOut">
              <a:rPr lang="de-AT" smtClean="0"/>
              <a:t>17.09.2014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DA34-B78E-45F7-AC42-DA07D133E0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509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57F9-FA3D-4954-8C01-EECB617142E6}" type="datetimeFigureOut">
              <a:rPr lang="de-AT" smtClean="0"/>
              <a:t>17.09.2014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DA34-B78E-45F7-AC42-DA07D133E0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500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57F9-FA3D-4954-8C01-EECB617142E6}" type="datetimeFigureOut">
              <a:rPr lang="de-AT" smtClean="0"/>
              <a:t>17.09.2014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DA34-B78E-45F7-AC42-DA07D133E0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7691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57F9-FA3D-4954-8C01-EECB617142E6}" type="datetimeFigureOut">
              <a:rPr lang="de-AT" smtClean="0"/>
              <a:t>17.09.2014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DA34-B78E-45F7-AC42-DA07D133E0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952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57F9-FA3D-4954-8C01-EECB617142E6}" type="datetimeFigureOut">
              <a:rPr lang="de-AT" smtClean="0"/>
              <a:t>17.09.2014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DA34-B78E-45F7-AC42-DA07D133E0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262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57F9-FA3D-4954-8C01-EECB617142E6}" type="datetimeFigureOut">
              <a:rPr lang="de-AT" smtClean="0"/>
              <a:t>17.09.2014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DA34-B78E-45F7-AC42-DA07D133E0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9129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F57F9-FA3D-4954-8C01-EECB617142E6}" type="datetimeFigureOut">
              <a:rPr lang="de-AT" smtClean="0"/>
              <a:t>17.09.2014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4DA34-B78E-45F7-AC42-DA07D133E0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278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:\Users\thp\AppData\Local\Microsoft\Windows\Temporary Internet Files\Content.IE5\V5W8VTUL\MC900297935[1].wmf"/>
          <p:cNvPicPr/>
          <p:nvPr/>
        </p:nvPicPr>
        <p:blipFill>
          <a:blip r:embed="rId2" cstate="print">
            <a:lum bright="7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4320" y="1268760"/>
            <a:ext cx="6408000" cy="7560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Gruppieren 10"/>
          <p:cNvGrpSpPr/>
          <p:nvPr/>
        </p:nvGrpSpPr>
        <p:grpSpPr>
          <a:xfrm>
            <a:off x="6300192" y="3429000"/>
            <a:ext cx="2909455" cy="2095006"/>
            <a:chOff x="251520" y="2492896"/>
            <a:chExt cx="3053471" cy="1728192"/>
          </a:xfrm>
        </p:grpSpPr>
        <p:sp>
          <p:nvSpPr>
            <p:cNvPr id="12" name="Textfeld 11"/>
            <p:cNvSpPr txBox="1"/>
            <p:nvPr/>
          </p:nvSpPr>
          <p:spPr>
            <a:xfrm>
              <a:off x="251520" y="2564904"/>
              <a:ext cx="3053471" cy="30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b="1" dirty="0" smtClean="0">
                  <a:solidFill>
                    <a:srgbClr val="7030A0"/>
                  </a:solidFill>
                </a:rPr>
                <a:t>Kleiner Finger:</a:t>
              </a:r>
              <a:r>
                <a:rPr lang="de-AT" b="1" dirty="0" smtClean="0">
                  <a:solidFill>
                    <a:srgbClr val="92D050"/>
                  </a:solidFill>
                </a:rPr>
                <a:t> </a:t>
              </a:r>
              <a:r>
                <a:rPr lang="de-AT" sz="1400" dirty="0" smtClean="0"/>
                <a:t>Das kam zu kurz:</a:t>
              </a:r>
              <a:endParaRPr lang="de-AT" sz="1400" dirty="0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251520" y="2492896"/>
              <a:ext cx="2880320" cy="1728192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6127041" y="548680"/>
            <a:ext cx="3053471" cy="2088232"/>
            <a:chOff x="251520" y="2492896"/>
            <a:chExt cx="3053471" cy="1728192"/>
          </a:xfrm>
        </p:grpSpPr>
        <p:sp>
          <p:nvSpPr>
            <p:cNvPr id="18" name="Rechteck 17"/>
            <p:cNvSpPr/>
            <p:nvPr/>
          </p:nvSpPr>
          <p:spPr>
            <a:xfrm>
              <a:off x="251520" y="2492896"/>
              <a:ext cx="2880320" cy="172819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251520" y="2564904"/>
              <a:ext cx="3053471" cy="305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Ringfinger: </a:t>
              </a:r>
              <a:r>
                <a:rPr lang="de-AT" sz="14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de-AT" sz="1400" dirty="0" smtClean="0"/>
                <a:t>Das hat mich bewegt:</a:t>
              </a:r>
              <a:endParaRPr lang="de-AT" sz="1400" dirty="0"/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35496" y="3573016"/>
            <a:ext cx="3053471" cy="2088232"/>
            <a:chOff x="251520" y="2492896"/>
            <a:chExt cx="3053471" cy="1728192"/>
          </a:xfrm>
        </p:grpSpPr>
        <p:sp>
          <p:nvSpPr>
            <p:cNvPr id="5" name="Textfeld 4"/>
            <p:cNvSpPr txBox="1"/>
            <p:nvPr/>
          </p:nvSpPr>
          <p:spPr>
            <a:xfrm>
              <a:off x="251520" y="2564904"/>
              <a:ext cx="3053471" cy="305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b="1" dirty="0" smtClean="0">
                  <a:solidFill>
                    <a:srgbClr val="92D050"/>
                  </a:solidFill>
                </a:rPr>
                <a:t>Daumen </a:t>
              </a:r>
              <a:r>
                <a:rPr lang="de-AT" b="1" dirty="0" smtClean="0"/>
                <a:t>hoch! </a:t>
              </a:r>
              <a:r>
                <a:rPr lang="de-AT" sz="1400" dirty="0" smtClean="0"/>
                <a:t>Das war top:</a:t>
              </a:r>
              <a:endParaRPr lang="de-AT" sz="1400" dirty="0"/>
            </a:p>
          </p:txBody>
        </p:sp>
        <p:sp>
          <p:nvSpPr>
            <p:cNvPr id="6" name="Rechteck 5"/>
            <p:cNvSpPr/>
            <p:nvPr/>
          </p:nvSpPr>
          <p:spPr>
            <a:xfrm>
              <a:off x="251520" y="2492896"/>
              <a:ext cx="2880320" cy="1728192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3506121" y="548680"/>
            <a:ext cx="2578047" cy="2952328"/>
            <a:chOff x="16563" y="2492896"/>
            <a:chExt cx="3288428" cy="1728192"/>
          </a:xfrm>
        </p:grpSpPr>
        <p:sp>
          <p:nvSpPr>
            <p:cNvPr id="15" name="Textfeld 14"/>
            <p:cNvSpPr txBox="1"/>
            <p:nvPr/>
          </p:nvSpPr>
          <p:spPr>
            <a:xfrm>
              <a:off x="251520" y="2564904"/>
              <a:ext cx="3053471" cy="342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b="1" dirty="0" smtClean="0">
                  <a:solidFill>
                    <a:srgbClr val="FF0000"/>
                  </a:solidFill>
                </a:rPr>
                <a:t>Stinkefinger:</a:t>
              </a:r>
              <a:endParaRPr lang="de-AT" dirty="0" smtClean="0"/>
            </a:p>
            <a:p>
              <a:r>
                <a:rPr lang="de-AT" sz="1400" dirty="0" smtClean="0"/>
                <a:t>Das hat mir gestunken:</a:t>
              </a:r>
              <a:endParaRPr lang="de-AT" sz="1400" dirty="0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16563" y="2492896"/>
              <a:ext cx="2796087" cy="172819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3343780" y="4521635"/>
            <a:ext cx="2744471" cy="2095006"/>
            <a:chOff x="3343780" y="4521635"/>
            <a:chExt cx="2744471" cy="2095006"/>
          </a:xfrm>
        </p:grpSpPr>
        <p:sp>
          <p:nvSpPr>
            <p:cNvPr id="20" name="Rechteck 19"/>
            <p:cNvSpPr/>
            <p:nvPr/>
          </p:nvSpPr>
          <p:spPr>
            <a:xfrm>
              <a:off x="3343780" y="4521635"/>
              <a:ext cx="2744471" cy="20950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3419872" y="4617132"/>
              <a:ext cx="2520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Das wollte ich auch noch sagen:</a:t>
              </a:r>
              <a:endParaRPr lang="de-AT" sz="1400" dirty="0"/>
            </a:p>
          </p:txBody>
        </p:sp>
      </p:grpSp>
      <p:grpSp>
        <p:nvGrpSpPr>
          <p:cNvPr id="8" name="Gruppieren 7"/>
          <p:cNvGrpSpPr/>
          <p:nvPr/>
        </p:nvGrpSpPr>
        <p:grpSpPr>
          <a:xfrm>
            <a:off x="35496" y="548680"/>
            <a:ext cx="3053471" cy="2088232"/>
            <a:chOff x="251520" y="2492896"/>
            <a:chExt cx="3053471" cy="1728192"/>
          </a:xfrm>
        </p:grpSpPr>
        <p:sp>
          <p:nvSpPr>
            <p:cNvPr id="10" name="Rechteck 9"/>
            <p:cNvSpPr/>
            <p:nvPr/>
          </p:nvSpPr>
          <p:spPr>
            <a:xfrm>
              <a:off x="251520" y="2492896"/>
              <a:ext cx="2880320" cy="172819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251520" y="2564904"/>
              <a:ext cx="3053471" cy="483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b="1" dirty="0" smtClean="0"/>
                <a:t>Fingerzeig!</a:t>
              </a:r>
              <a:r>
                <a:rPr lang="de-AT" b="1" dirty="0" smtClean="0">
                  <a:solidFill>
                    <a:srgbClr val="92D050"/>
                  </a:solidFill>
                </a:rPr>
                <a:t>  </a:t>
              </a:r>
              <a:br>
                <a:rPr lang="de-AT" b="1" dirty="0" smtClean="0">
                  <a:solidFill>
                    <a:srgbClr val="92D050"/>
                  </a:solidFill>
                </a:rPr>
              </a:br>
              <a:r>
                <a:rPr lang="de-AT" sz="1400" dirty="0" smtClean="0"/>
                <a:t>Das will ich mir merken:</a:t>
              </a:r>
              <a:endParaRPr lang="de-AT" sz="1400" dirty="0"/>
            </a:p>
          </p:txBody>
        </p:sp>
      </p:grpSp>
      <p:sp>
        <p:nvSpPr>
          <p:cNvPr id="24" name="Titel 1"/>
          <p:cNvSpPr txBox="1">
            <a:spLocks/>
          </p:cNvSpPr>
          <p:nvPr/>
        </p:nvSpPr>
        <p:spPr>
          <a:xfrm>
            <a:off x="107504" y="44624"/>
            <a:ext cx="9001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200" b="1" u="sng" smtClean="0"/>
              <a:t>5-Finger-Feedback zum Rollenspiel in EcoQuest 5     </a:t>
            </a:r>
            <a:endParaRPr lang="de-AT" sz="3200" b="1" u="sng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-18928" y="6309320"/>
            <a:ext cx="2744471" cy="548680"/>
            <a:chOff x="6399529" y="6309320"/>
            <a:chExt cx="2744471" cy="548680"/>
          </a:xfrm>
        </p:grpSpPr>
        <p:sp>
          <p:nvSpPr>
            <p:cNvPr id="28" name="Rechteck 27"/>
            <p:cNvSpPr/>
            <p:nvPr/>
          </p:nvSpPr>
          <p:spPr>
            <a:xfrm>
              <a:off x="6399529" y="6309320"/>
              <a:ext cx="2744471" cy="5486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6511624" y="6309320"/>
              <a:ext cx="2520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beobachtete </a:t>
              </a:r>
              <a:r>
                <a:rPr lang="de-AT" sz="1400" dirty="0" smtClean="0"/>
                <a:t>Gruppe </a:t>
              </a:r>
              <a:r>
                <a:rPr lang="de-AT" sz="1400" smtClean="0"/>
                <a:t>&amp; Rolle: </a:t>
              </a:r>
              <a:endParaRPr lang="de-AT" sz="1400" dirty="0"/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6380992" y="6309320"/>
            <a:ext cx="2744471" cy="548680"/>
            <a:chOff x="6399529" y="6309320"/>
            <a:chExt cx="2744471" cy="548680"/>
          </a:xfrm>
        </p:grpSpPr>
        <p:sp>
          <p:nvSpPr>
            <p:cNvPr id="31" name="Rechteck 30"/>
            <p:cNvSpPr/>
            <p:nvPr/>
          </p:nvSpPr>
          <p:spPr>
            <a:xfrm>
              <a:off x="6399529" y="6309320"/>
              <a:ext cx="2744471" cy="5486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6511624" y="6309320"/>
              <a:ext cx="2520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Name:</a:t>
              </a:r>
              <a:endParaRPr lang="de-AT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5281518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Bildschirmpräsentation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thp</dc:creator>
  <cp:lastModifiedBy>Roswitha A.</cp:lastModifiedBy>
  <cp:revision>8</cp:revision>
  <dcterms:created xsi:type="dcterms:W3CDTF">2014-05-15T08:47:47Z</dcterms:created>
  <dcterms:modified xsi:type="dcterms:W3CDTF">2014-09-16T22:39:43Z</dcterms:modified>
</cp:coreProperties>
</file>